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8" r:id="rId2"/>
    <p:sldId id="256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65FD8-6CFB-7045-8490-BE02120BEDD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83E6E-D5AC-5B41-B5B5-4435645AAD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34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83E6E-D5AC-5B41-B5B5-4435645AAD5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904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4C27A-84F3-809C-8FC6-87E50646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16C94-EE73-E37C-2EBA-D7994323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7C39A-6F79-C08B-4A3D-3D7CB2D5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4399B-2767-5911-24B8-01BD206B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A91A8-578F-3CE3-D2CF-0B3A202E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13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2D7B6-111A-B5DE-5166-CA808085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5380F-7BAB-5F41-421A-5C34BFEAE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C7831-E00B-7D06-62BF-2B57340E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29E4C-478B-2124-9E26-F9E54E5C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204E5-6B0D-B053-877B-BAF27EDB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210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3C6818-A209-18C9-FF5D-A0F02C5C1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69028-1736-BF4C-67B7-DEC3BB8B8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546EA-46EB-A8F8-8495-164F18F3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0A12B-ADB7-7066-6995-9AADD449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42923-37C9-C569-92E4-621C0FB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10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9E9A5-94BC-B6CC-9435-EF3DA527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F9827-72AC-2D92-C826-4F64DD695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A8BEA-18EB-85E9-9EB6-A302EC29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09B83-248B-56E2-FC35-5EDA978F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D7569-2205-83B2-4509-591B1B90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93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0D91C-65C2-6E00-4C20-3A6C08D8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2B079-C027-911F-8A0E-70B7DEC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3F559-C9AB-FC37-3206-25D87B2B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DA9D3-2401-E325-3E9E-5E26DA36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5669B-6973-E708-ECD6-95FB8A5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76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1B4EE-B793-3CE7-B85C-7D1853A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5B8F6-8A51-2BAF-687F-32901EB6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EB85F-6329-7872-131F-1EF72047A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9F718-9FEE-61E8-7287-24875C03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C4B37-D72D-E6DF-A84F-35A033C7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22DC7-FACE-ACB4-F940-9F901362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91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39211-8681-F9EA-0035-D34FB9E7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52CC0-0DEA-6B20-706D-856D96445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A713C-4390-807E-80D7-177408B5F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FEC8BD-5424-14AE-1090-AE70C9586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C24828-7251-B15A-BAE9-A8E8CEEE7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D5830D-F696-2F2F-25A6-E668F170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1E5F79-A17B-D099-3176-7954D13B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FF1F-9293-1CFA-B5C2-36C53547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898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2930C-88D2-5998-C1A8-20A77A24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5CA8E8-FA71-8F1E-8999-066EB9CE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02F094-CDF3-E3E3-7515-D63B4A53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843EFE-BDC8-883E-9D1D-6BDD627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3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8E2B76-8D57-17AD-CC8C-1661D599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838AC-9EAF-1783-FD86-36BFD541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37B66-FB2F-C7FB-940C-258B65E8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71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88F28-618B-B5AF-AC00-D54CB3BC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B89C-B7A8-3ED1-AA00-47C70115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0CB4EC-2CA7-E794-9313-7297ADA11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11872A-D734-8366-EEBA-F27997F5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5DD849-D1F7-FC1C-4822-E8B06803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693E1-EE97-C873-1DF9-0A9EC99D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49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C068D-7E01-3A8D-7446-2DC82C80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53E27E-451F-A706-85CB-78D751339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6DD975-D1E5-84BE-692D-38D2C76FA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247C0A-BF17-BF6F-D8EA-0BC60D5C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8B619-C4B4-2FAA-0541-2312F65E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E8050-1F23-8903-1B19-E1808EB3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7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7D3773-41FD-CE61-BD9A-F5BB1CDE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BEC4E-4A37-0983-8419-38C74EEF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36F5C-83DB-7650-F977-72329A65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72104-CF31-9584-78DF-E7B28769A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C4A46-1D77-D01C-310C-20A86963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87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D6829-6535-7654-4E67-8EA8C52BF683}"/>
              </a:ext>
            </a:extLst>
          </p:cNvPr>
          <p:cNvSpPr txBox="1"/>
          <p:nvPr/>
        </p:nvSpPr>
        <p:spPr>
          <a:xfrm>
            <a:off x="641131" y="546537"/>
            <a:ext cx="86716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내용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latin typeface="+mn-ea"/>
              </a:rPr>
              <a:t>삼성</a:t>
            </a:r>
            <a:r>
              <a:rPr kumimoji="1" lang="en-US" altLang="ko-KR" sz="2800" dirty="0">
                <a:latin typeface="+mn-ea"/>
              </a:rPr>
              <a:t> SDS</a:t>
            </a: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solidFill>
                  <a:srgbClr val="FF0000"/>
                </a:solidFill>
                <a:latin typeface="+mn-ea"/>
              </a:rPr>
              <a:t>경제지표 카테고리 변수 제외</a:t>
            </a:r>
            <a:r>
              <a:rPr kumimoji="1" lang="ko-KR" altLang="en-US" sz="2800" dirty="0">
                <a:latin typeface="+mn-ea"/>
              </a:rPr>
              <a:t>하고 학습</a:t>
            </a:r>
            <a:endParaRPr kumimoji="1" lang="en-US" altLang="ko-KR" sz="2800" dirty="0"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800" dirty="0">
                <a:latin typeface="+mn-ea"/>
              </a:rPr>
              <a:t>(update model, one model) x </a:t>
            </a:r>
            <a:br>
              <a:rPr kumimoji="1" lang="en-US" altLang="ko-KR" sz="2800" dirty="0">
                <a:latin typeface="+mn-ea"/>
              </a:rPr>
            </a:br>
            <a:r>
              <a:rPr kumimoji="1" lang="en-US" altLang="ko-KR" sz="2800" dirty="0">
                <a:latin typeface="+mn-ea"/>
              </a:rPr>
              <a:t>(</a:t>
            </a:r>
            <a:r>
              <a:rPr kumimoji="1" lang="ko-KR" altLang="en-US" sz="2800" dirty="0" err="1">
                <a:latin typeface="+mn-ea"/>
              </a:rPr>
              <a:t>조정전</a:t>
            </a:r>
            <a:r>
              <a:rPr kumimoji="1" lang="en-US" altLang="ko-KR" sz="2800" dirty="0" err="1">
                <a:latin typeface="+mn-ea"/>
              </a:rPr>
              <a:t>y+kospi</a:t>
            </a:r>
            <a:r>
              <a:rPr kumimoji="1" lang="ko-KR" altLang="en-US" sz="2800" dirty="0">
                <a:latin typeface="+mn-ea"/>
              </a:rPr>
              <a:t>포함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조정전</a:t>
            </a:r>
            <a:r>
              <a:rPr kumimoji="1" lang="en-US" altLang="ko-KR" sz="2800" dirty="0" err="1">
                <a:latin typeface="+mn-ea"/>
              </a:rPr>
              <a:t>y+kospi</a:t>
            </a:r>
            <a:r>
              <a:rPr kumimoji="1" lang="ko-KR" altLang="en-US" sz="2800" dirty="0">
                <a:latin typeface="+mn-ea"/>
              </a:rPr>
              <a:t>제외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조정후</a:t>
            </a:r>
            <a:r>
              <a:rPr kumimoji="1" lang="en-US" altLang="ko-KR" sz="2800" dirty="0">
                <a:latin typeface="+mn-ea"/>
              </a:rPr>
              <a:t>y)</a:t>
            </a:r>
          </a:p>
          <a:p>
            <a:endParaRPr kumimoji="1" lang="en-US" altLang="ko-KR" sz="2800" b="1" dirty="0">
              <a:latin typeface="+mn-ea"/>
            </a:endParaRPr>
          </a:p>
          <a:p>
            <a:endParaRPr kumimoji="1" lang="en-US" altLang="ko-KR" sz="2800" b="1" dirty="0">
              <a:latin typeface="+mn-ea"/>
            </a:endParaRPr>
          </a:p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공통정보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r>
              <a:rPr kumimoji="1" lang="en-US" altLang="ko-KR" sz="2800" dirty="0">
                <a:latin typeface="+mn-ea"/>
              </a:rPr>
              <a:t>model: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XGB</a:t>
            </a:r>
          </a:p>
          <a:p>
            <a:r>
              <a:rPr kumimoji="1" lang="en-US" altLang="ko-KR" sz="2800" dirty="0">
                <a:latin typeface="+mn-ea"/>
              </a:rPr>
              <a:t>feature:</a:t>
            </a:r>
            <a:r>
              <a:rPr kumimoji="1" lang="ko-KR" altLang="en-US" sz="2800" dirty="0">
                <a:latin typeface="+mn-ea"/>
              </a:rPr>
              <a:t> 전부 사용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38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7520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그 외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13A0C-77BC-070E-69C0-38661CE8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833155"/>
            <a:ext cx="11083636" cy="50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444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AC7908-FA9D-E6EF-A705-53A9B9CF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849302"/>
            <a:ext cx="11083636" cy="50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548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C6CA59-7081-5487-6B25-08D91CEB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97223"/>
            <a:ext cx="11083636" cy="51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7520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그 외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306E54-B217-61B2-2276-BEB096A3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800355"/>
            <a:ext cx="11083636" cy="50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444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85067C-367E-D042-DA93-87650B5B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65695"/>
            <a:ext cx="11083636" cy="50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8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548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F8FB16-9310-D141-B3A2-C499A880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05607"/>
            <a:ext cx="11083636" cy="51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169</Words>
  <Application>Microsoft Macintosh PowerPoint</Application>
  <PresentationFormat>와이드스크린</PresentationFormat>
  <Paragraphs>28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선민</dc:creator>
  <cp:lastModifiedBy>김 선민</cp:lastModifiedBy>
  <cp:revision>4</cp:revision>
  <dcterms:created xsi:type="dcterms:W3CDTF">2022-06-14T08:52:04Z</dcterms:created>
  <dcterms:modified xsi:type="dcterms:W3CDTF">2022-06-14T09:26:34Z</dcterms:modified>
</cp:coreProperties>
</file>